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jpeg" ContentType="image/jpe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12192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it-IT" sz="1800" spc="-1" strike="noStrike">
                <a:solidFill>
                  <a:srgbClr val="000000"/>
                </a:solidFill>
                <a:latin typeface="Titillium Web"/>
              </a:rPr>
              <a:t>Fai clic per spostare la diapositiva</a:t>
            </a:r>
            <a:endParaRPr b="0" lang="it-IT" sz="1800" spc="-1" strike="noStrike">
              <a:solidFill>
                <a:srgbClr val="000000"/>
              </a:solidFill>
              <a:latin typeface="Titillium Web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it-IT" sz="2000" spc="-1" strike="noStrike">
                <a:latin typeface="Arial"/>
              </a:rPr>
              <a:t>Fai clic per modificare il formato delle note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it-IT" sz="1400" spc="-1" strike="noStrike">
                <a:latin typeface="Times New Roman"/>
              </a:rPr>
              <a:t>&lt;intestazione&gt;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it-IT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it-IT" sz="1400" spc="-1" strike="noStrike">
                <a:latin typeface="Times New Roman"/>
              </a:rPr>
              <a:t>&lt;data/ora&gt;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it-IT" sz="1400" spc="-1" strike="noStrike">
                <a:latin typeface="Times New Roman"/>
              </a:defRPr>
            </a:lvl1pPr>
          </a:lstStyle>
          <a:p>
            <a:r>
              <a:rPr b="0" lang="it-IT" sz="1400" spc="-1" strike="noStrike">
                <a:latin typeface="Times New Roman"/>
              </a:rPr>
              <a:t>&lt;piè di pagina&gt;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it-IT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89692D0E-1191-45ED-A494-FD42F5797EEB}" type="slidenum">
              <a:rPr b="0" lang="it-IT" sz="1400" spc="-1" strike="noStrike">
                <a:latin typeface="Times New Roman"/>
              </a:rPr>
              <a:t>&lt;numero&gt;</a:t>
            </a:fld>
            <a:endParaRPr b="0" lang="it-IT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A3BEEB4-5A2D-437D-9D17-8B33133E2525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CDE873E-95E2-470E-B747-0CF4BB1B7B45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B5CA6A1-C8DF-4490-83C8-2A91631B8EDA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35C6593-77E8-43EB-BD7A-D57F6E2D98A6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095757B-1FFB-4BEC-B6A7-67B0D66DC862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9CD50FF-35F4-4FB6-A185-9FA86B313ACD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Titillium Web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Titillium Web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Titillium Web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Titillium Web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Titillium Web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Titillium Web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Titillium Web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Titillium Web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Titillium Web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Titillium Web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Titillium Web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Titillium Web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Titillium Web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Titillium Web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Titillium Web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Titillium Web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Titillium Web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Titillium Web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Titillium Web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Titillium Web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Titillium Web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Titillium Web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Titillium Web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Titillium Web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Titillium Web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Titillium Web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Titillium Web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Titillium Web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Titillium Web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Titillium Web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Titillium Web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Titillium Web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Titillium Web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Titillium Web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it-IT" sz="1800" spc="-1" strike="noStrike">
                <a:solidFill>
                  <a:srgbClr val="000000"/>
                </a:solidFill>
                <a:latin typeface="Titillium Web"/>
              </a:rPr>
              <a:t>Fai clic per modificare il formato del testo del titolo</a:t>
            </a:r>
            <a:endParaRPr b="0" lang="it-IT" sz="1800" spc="-1" strike="noStrike">
              <a:solidFill>
                <a:srgbClr val="000000"/>
              </a:solidFill>
              <a:latin typeface="Titillium Web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Titillium Web"/>
              </a:rPr>
              <a:t>Fai clic per modificare il formato del testo della struttura</a:t>
            </a:r>
            <a:endParaRPr b="0" lang="it-IT" sz="3200" spc="-1" strike="noStrike">
              <a:solidFill>
                <a:srgbClr val="000000"/>
              </a:solidFill>
              <a:latin typeface="Titillium Web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400" spc="-1" strike="noStrike">
                <a:solidFill>
                  <a:srgbClr val="000000"/>
                </a:solidFill>
                <a:latin typeface="Titillium Web"/>
              </a:rPr>
              <a:t>Secondo livello struttura</a:t>
            </a:r>
            <a:endParaRPr b="0" lang="it-IT" sz="2400" spc="-1" strike="noStrike">
              <a:solidFill>
                <a:srgbClr val="000000"/>
              </a:solidFill>
              <a:latin typeface="Titillium Web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Titillium Web"/>
              </a:rPr>
              <a:t>Terzo livello struttura</a:t>
            </a:r>
            <a:endParaRPr b="0" lang="it-IT" sz="2000" spc="-1" strike="noStrike">
              <a:solidFill>
                <a:srgbClr val="000000"/>
              </a:solidFill>
              <a:latin typeface="Titillium Web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latin typeface="Titillium Web"/>
              </a:rPr>
              <a:t>Quarto livello struttura</a:t>
            </a:r>
            <a:endParaRPr b="0" lang="it-IT" sz="2000" spc="-1" strike="noStrike">
              <a:solidFill>
                <a:srgbClr val="000000"/>
              </a:solidFill>
              <a:latin typeface="Titillium Web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Titillium Web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Titillium Web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Titillium Web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Titillium Web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Titillium Web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Titillium Web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 0" descr="/mnt/data/agrigento_512.jpg"/>
          <p:cNvPicPr/>
          <p:nvPr/>
        </p:nvPicPr>
        <p:blipFill>
          <a:blip r:embed="rId1"/>
          <a:srcRect l="0" t="21869" r="0" b="21869"/>
          <a:stretch/>
        </p:blipFill>
        <p:spPr>
          <a:xfrm>
            <a:off x="0" y="0"/>
            <a:ext cx="12191400" cy="6857640"/>
          </a:xfrm>
          <a:prstGeom prst="rect">
            <a:avLst/>
          </a:prstGeom>
          <a:ln w="0">
            <a:noFill/>
          </a:ln>
        </p:spPr>
      </p:pic>
      <p:sp>
        <p:nvSpPr>
          <p:cNvPr id="45" name="Shape 0"/>
          <p:cNvSpPr/>
          <p:nvPr/>
        </p:nvSpPr>
        <p:spPr>
          <a:xfrm>
            <a:off x="0" y="0"/>
            <a:ext cx="12191400" cy="6857640"/>
          </a:xfrm>
          <a:prstGeom prst="rect">
            <a:avLst/>
          </a:prstGeom>
          <a:solidFill>
            <a:srgbClr val="0b1f33">
              <a:alpha val="4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Shape 1"/>
          <p:cNvSpPr/>
          <p:nvPr/>
        </p:nvSpPr>
        <p:spPr>
          <a:xfrm>
            <a:off x="685800" y="1417320"/>
            <a:ext cx="6583320" cy="3474360"/>
          </a:xfrm>
          <a:prstGeom prst="roundRect">
            <a:avLst>
              <a:gd name="adj" fmla="val 16667"/>
            </a:avLst>
          </a:prstGeom>
          <a:solidFill>
            <a:srgbClr val="ffffff">
              <a:alpha val="65000"/>
            </a:srgbClr>
          </a:solidFill>
          <a:ln w="12700">
            <a:solidFill>
              <a:srgbClr val="ffffff">
                <a:alpha val="35000"/>
              </a:srgbClr>
            </a:solidFill>
            <a:round/>
          </a:ln>
          <a:effectLst>
            <a:outerShdw algn="bl" blurRad="50760" dir="2700000" dist="126770" kx="0" ky="0" rotWithShape="0" sx="100000" sy="100000">
              <a:srgbClr val="000000">
                <a:alpha val="1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7" name="Text 2"/>
          <p:cNvSpPr/>
          <p:nvPr/>
        </p:nvSpPr>
        <p:spPr>
          <a:xfrm>
            <a:off x="1005840" y="1691640"/>
            <a:ext cx="6034680" cy="146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5200" spc="-1" strike="noStrike">
                <a:solidFill>
                  <a:srgbClr val="145284"/>
                </a:solidFill>
                <a:latin typeface="Titillium Web"/>
                <a:ea typeface="Titillium Web"/>
              </a:rPr>
              <a:t>Democrazia</a:t>
            </a:r>
            <a:endParaRPr b="0" lang="it-IT" sz="5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5200" spc="-1" strike="noStrike">
                <a:solidFill>
                  <a:srgbClr val="145284"/>
                </a:solidFill>
                <a:latin typeface="Titillium Web"/>
                <a:ea typeface="Titillium Web"/>
              </a:rPr>
              <a:t>Partecipata</a:t>
            </a:r>
            <a:endParaRPr b="0" lang="it-IT" sz="5200" spc="-1" strike="noStrike">
              <a:latin typeface="Arial"/>
            </a:endParaRPr>
          </a:p>
        </p:txBody>
      </p:sp>
      <p:sp>
        <p:nvSpPr>
          <p:cNvPr id="48" name="Text 3"/>
          <p:cNvSpPr/>
          <p:nvPr/>
        </p:nvSpPr>
        <p:spPr>
          <a:xfrm>
            <a:off x="1051560" y="3154680"/>
            <a:ext cx="603468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0b1f33"/>
                </a:solidFill>
                <a:latin typeface="Titillium Web"/>
                <a:ea typeface="Titillium Web"/>
              </a:rPr>
              <a:t>Vota dall’app ufficiale Agrigento</a:t>
            </a:r>
            <a:endParaRPr b="0" lang="it-IT" sz="2200" spc="-1" strike="noStrike">
              <a:latin typeface="Arial"/>
            </a:endParaRPr>
          </a:p>
        </p:txBody>
      </p:sp>
      <p:sp>
        <p:nvSpPr>
          <p:cNvPr id="49" name="Shape 4"/>
          <p:cNvSpPr/>
          <p:nvPr/>
        </p:nvSpPr>
        <p:spPr>
          <a:xfrm>
            <a:off x="1051560" y="3749040"/>
            <a:ext cx="4205880" cy="594000"/>
          </a:xfrm>
          <a:prstGeom prst="roundRect">
            <a:avLst>
              <a:gd name="adj" fmla="val 16667"/>
            </a:avLst>
          </a:prstGeom>
          <a:solidFill>
            <a:srgbClr val="3ca434"/>
          </a:solidFill>
          <a:ln w="12700">
            <a:solidFill>
              <a:srgbClr val="3ca43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Text 5"/>
          <p:cNvSpPr/>
          <p:nvPr/>
        </p:nvSpPr>
        <p:spPr>
          <a:xfrm>
            <a:off x="1188720" y="3886200"/>
            <a:ext cx="393156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400" spc="-1" strike="noStrike">
                <a:solidFill>
                  <a:srgbClr val="ffffff"/>
                </a:solidFill>
                <a:latin typeface="Titillium Web"/>
                <a:ea typeface="Titillium Web"/>
              </a:rPr>
              <a:t>Scopri i 20 progetti e scegli il tuo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51" name="Shape 6"/>
          <p:cNvSpPr/>
          <p:nvPr/>
        </p:nvSpPr>
        <p:spPr>
          <a:xfrm>
            <a:off x="7863840" y="960120"/>
            <a:ext cx="3565800" cy="4937400"/>
          </a:xfrm>
          <a:prstGeom prst="roundRect">
            <a:avLst>
              <a:gd name="adj" fmla="val 16667"/>
            </a:avLst>
          </a:prstGeom>
          <a:solidFill>
            <a:srgbClr val="ffffff">
              <a:alpha val="65000"/>
            </a:srgbClr>
          </a:solidFill>
          <a:ln w="12700">
            <a:solidFill>
              <a:srgbClr val="ffffff">
                <a:alpha val="35000"/>
              </a:srgbClr>
            </a:solidFill>
            <a:round/>
          </a:ln>
          <a:effectLst>
            <a:outerShdw algn="bl" blurRad="50760" dir="2700000" dist="126770" kx="0" ky="0" rotWithShape="0" sx="100000" sy="100000">
              <a:srgbClr val="000000">
                <a:alpha val="1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52" name="Image 1" descr="/mnt/data/agrigento_screen1.png"/>
          <p:cNvPicPr/>
          <p:nvPr/>
        </p:nvPicPr>
        <p:blipFill>
          <a:blip r:embed="rId2"/>
          <a:stretch/>
        </p:blipFill>
        <p:spPr>
          <a:xfrm>
            <a:off x="8590680" y="1143000"/>
            <a:ext cx="2112120" cy="4571640"/>
          </a:xfrm>
          <a:prstGeom prst="rect">
            <a:avLst/>
          </a:prstGeom>
          <a:ln w="0">
            <a:noFill/>
          </a:ln>
        </p:spPr>
      </p:pic>
      <p:sp>
        <p:nvSpPr>
          <p:cNvPr id="53" name="Shape 7"/>
          <p:cNvSpPr/>
          <p:nvPr/>
        </p:nvSpPr>
        <p:spPr>
          <a:xfrm>
            <a:off x="0" y="6400800"/>
            <a:ext cx="12191400" cy="456840"/>
          </a:xfrm>
          <a:prstGeom prst="rect">
            <a:avLst/>
          </a:prstGeom>
          <a:solidFill>
            <a:srgbClr val="145284">
              <a:alpha val="88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Text 8"/>
          <p:cNvSpPr/>
          <p:nvPr/>
        </p:nvSpPr>
        <p:spPr>
          <a:xfrm>
            <a:off x="548640" y="6473880"/>
            <a:ext cx="1109412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ffffff"/>
                </a:solidFill>
                <a:latin typeface="Titillium Web"/>
                <a:ea typeface="Titillium Web"/>
              </a:rPr>
              <a:t>Comune di Agrigento • Votazione su App Agrigento</a:t>
            </a:r>
            <a:endParaRPr b="0" lang="it-IT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11"/>
          <p:cNvSpPr/>
          <p:nvPr/>
        </p:nvSpPr>
        <p:spPr>
          <a:xfrm>
            <a:off x="0" y="0"/>
            <a:ext cx="12191400" cy="502560"/>
          </a:xfrm>
          <a:prstGeom prst="rect">
            <a:avLst/>
          </a:prstGeom>
          <a:solidFill>
            <a:srgbClr val="14528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Text 9"/>
          <p:cNvSpPr/>
          <p:nvPr/>
        </p:nvSpPr>
        <p:spPr>
          <a:xfrm>
            <a:off x="548640" y="109800"/>
            <a:ext cx="1109412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ffffff"/>
                </a:solidFill>
                <a:latin typeface="Titillium Web"/>
                <a:ea typeface="Titillium Web"/>
              </a:rPr>
              <a:t>2) Tocca il banner in Home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57" name="Shape 12"/>
          <p:cNvSpPr/>
          <p:nvPr/>
        </p:nvSpPr>
        <p:spPr>
          <a:xfrm>
            <a:off x="0" y="502920"/>
            <a:ext cx="12191400" cy="5897520"/>
          </a:xfrm>
          <a:prstGeom prst="rect">
            <a:avLst/>
          </a:prstGeom>
          <a:solidFill>
            <a:srgbClr val="f5fa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Shape 13"/>
          <p:cNvSpPr/>
          <p:nvPr/>
        </p:nvSpPr>
        <p:spPr>
          <a:xfrm>
            <a:off x="731520" y="1188720"/>
            <a:ext cx="5760360" cy="4754520"/>
          </a:xfrm>
          <a:prstGeom prst="roundRect">
            <a:avLst>
              <a:gd name="adj" fmla="val 16667"/>
            </a:avLst>
          </a:prstGeom>
          <a:solidFill>
            <a:srgbClr val="ffffff">
              <a:alpha val="65000"/>
            </a:srgbClr>
          </a:solidFill>
          <a:ln w="12700">
            <a:solidFill>
              <a:srgbClr val="ffffff">
                <a:alpha val="35000"/>
              </a:srgbClr>
            </a:solidFill>
            <a:round/>
          </a:ln>
          <a:effectLst>
            <a:outerShdw algn="bl" blurRad="50760" dir="2700000" dist="126770" kx="0" ky="0" rotWithShape="0" sx="100000" sy="100000">
              <a:srgbClr val="000000">
                <a:alpha val="1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9" name="Text 14"/>
          <p:cNvSpPr/>
          <p:nvPr/>
        </p:nvSpPr>
        <p:spPr>
          <a:xfrm>
            <a:off x="1097280" y="1508760"/>
            <a:ext cx="52117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145284"/>
                </a:solidFill>
                <a:latin typeface="Titillium Web"/>
                <a:ea typeface="Titillium Web"/>
              </a:rPr>
              <a:t>In Home trovi un banner dedicato.</a:t>
            </a:r>
            <a:endParaRPr b="0" lang="it-IT" sz="2200" spc="-1" strike="noStrike">
              <a:latin typeface="Arial"/>
            </a:endParaRPr>
          </a:p>
        </p:txBody>
      </p:sp>
      <p:sp>
        <p:nvSpPr>
          <p:cNvPr id="60" name="Text 15"/>
          <p:cNvSpPr/>
          <p:nvPr/>
        </p:nvSpPr>
        <p:spPr>
          <a:xfrm>
            <a:off x="1097280" y="2148840"/>
            <a:ext cx="521172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0b1f33"/>
                </a:solidFill>
                <a:latin typeface="Titillium Web"/>
                <a:ea typeface="Titillium Web"/>
              </a:rPr>
              <a:t>Toccando il banner entrerai nella sezione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0b1f33"/>
                </a:solidFill>
                <a:latin typeface="Titillium Web"/>
                <a:ea typeface="Titillium Web"/>
              </a:rPr>
              <a:t>“</a:t>
            </a:r>
            <a:r>
              <a:rPr b="0" lang="en-US" sz="1600" spc="-1" strike="noStrike">
                <a:solidFill>
                  <a:srgbClr val="0b1f33"/>
                </a:solidFill>
                <a:latin typeface="Titillium Web"/>
                <a:ea typeface="Titillium Web"/>
              </a:rPr>
              <a:t>Democrazia Partecipata”.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61" name="Shape 16"/>
          <p:cNvSpPr/>
          <p:nvPr/>
        </p:nvSpPr>
        <p:spPr>
          <a:xfrm>
            <a:off x="1097280" y="3154680"/>
            <a:ext cx="4937400" cy="822600"/>
          </a:xfrm>
          <a:prstGeom prst="roundRect">
            <a:avLst>
              <a:gd name="adj" fmla="val 16667"/>
            </a:avLst>
          </a:prstGeom>
          <a:solidFill>
            <a:srgbClr val="a4e89a"/>
          </a:solidFill>
          <a:ln w="12700">
            <a:solidFill>
              <a:srgbClr val="3ca43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Text 19"/>
          <p:cNvSpPr/>
          <p:nvPr/>
        </p:nvSpPr>
        <p:spPr>
          <a:xfrm>
            <a:off x="1325880" y="3364920"/>
            <a:ext cx="45716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600" spc="-1" strike="noStrike">
                <a:solidFill>
                  <a:srgbClr val="145284"/>
                </a:solidFill>
                <a:latin typeface="Titillium Web"/>
                <a:ea typeface="Titillium Web"/>
              </a:rPr>
              <a:t>✅ </a:t>
            </a:r>
            <a:r>
              <a:rPr b="1" lang="en-US" sz="1600" spc="-1" strike="noStrike">
                <a:solidFill>
                  <a:srgbClr val="145284"/>
                </a:solidFill>
                <a:latin typeface="Titillium Web"/>
                <a:ea typeface="Titillium Web"/>
              </a:rPr>
              <a:t>Entra nella sezione dedicata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63" name="Shape 17"/>
          <p:cNvSpPr/>
          <p:nvPr/>
        </p:nvSpPr>
        <p:spPr>
          <a:xfrm>
            <a:off x="6858000" y="960120"/>
            <a:ext cx="4525920" cy="5303160"/>
          </a:xfrm>
          <a:prstGeom prst="roundRect">
            <a:avLst>
              <a:gd name="adj" fmla="val 16667"/>
            </a:avLst>
          </a:prstGeom>
          <a:solidFill>
            <a:srgbClr val="ffffff">
              <a:alpha val="65000"/>
            </a:srgbClr>
          </a:solidFill>
          <a:ln w="12700">
            <a:solidFill>
              <a:srgbClr val="ffffff">
                <a:alpha val="35000"/>
              </a:srgbClr>
            </a:solidFill>
            <a:round/>
          </a:ln>
          <a:effectLst>
            <a:outerShdw algn="bl" blurRad="50760" dir="2700000" dist="126770" kx="0" ky="0" rotWithShape="0" sx="100000" sy="100000">
              <a:srgbClr val="000000">
                <a:alpha val="1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64" name="Image 2" descr="/mnt/data/agrigento_screen1.png"/>
          <p:cNvPicPr/>
          <p:nvPr/>
        </p:nvPicPr>
        <p:blipFill>
          <a:blip r:embed="rId1"/>
          <a:stretch/>
        </p:blipFill>
        <p:spPr>
          <a:xfrm>
            <a:off x="8003160" y="1143000"/>
            <a:ext cx="2281320" cy="4937400"/>
          </a:xfrm>
          <a:prstGeom prst="rect">
            <a:avLst/>
          </a:prstGeom>
          <a:ln w="0">
            <a:noFill/>
          </a:ln>
        </p:spPr>
      </p:pic>
      <p:sp>
        <p:nvSpPr>
          <p:cNvPr id="65" name="Shape 18"/>
          <p:cNvSpPr/>
          <p:nvPr/>
        </p:nvSpPr>
        <p:spPr>
          <a:xfrm>
            <a:off x="7406640" y="1828800"/>
            <a:ext cx="3474360" cy="914040"/>
          </a:xfrm>
          <a:prstGeom prst="roundRect">
            <a:avLst>
              <a:gd name="adj" fmla="val 16667"/>
            </a:avLst>
          </a:prstGeom>
          <a:noFill/>
          <a:ln w="50800">
            <a:solidFill>
              <a:srgbClr val="3ca43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Shape 21"/>
          <p:cNvSpPr/>
          <p:nvPr/>
        </p:nvSpPr>
        <p:spPr>
          <a:xfrm>
            <a:off x="0" y="6400800"/>
            <a:ext cx="12191400" cy="456840"/>
          </a:xfrm>
          <a:prstGeom prst="rect">
            <a:avLst/>
          </a:prstGeom>
          <a:solidFill>
            <a:srgbClr val="145284">
              <a:alpha val="88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" name="Text 20"/>
          <p:cNvSpPr/>
          <p:nvPr/>
        </p:nvSpPr>
        <p:spPr>
          <a:xfrm>
            <a:off x="548640" y="6473880"/>
            <a:ext cx="1109412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ffffff"/>
                </a:solidFill>
                <a:latin typeface="Titillium Web"/>
                <a:ea typeface="Titillium Web"/>
              </a:rPr>
              <a:t>Se il banner non è visibile, scorri leggermente la Home.</a:t>
            </a:r>
            <a:endParaRPr b="0" lang="it-IT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22"/>
          <p:cNvSpPr/>
          <p:nvPr/>
        </p:nvSpPr>
        <p:spPr>
          <a:xfrm>
            <a:off x="0" y="0"/>
            <a:ext cx="12191400" cy="502560"/>
          </a:xfrm>
          <a:prstGeom prst="rect">
            <a:avLst/>
          </a:prstGeom>
          <a:solidFill>
            <a:srgbClr val="14528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" name="Text 24"/>
          <p:cNvSpPr/>
          <p:nvPr/>
        </p:nvSpPr>
        <p:spPr>
          <a:xfrm>
            <a:off x="548640" y="109800"/>
            <a:ext cx="1109412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ffffff"/>
                </a:solidFill>
                <a:latin typeface="Titillium Web"/>
                <a:ea typeface="Titillium Web"/>
              </a:rPr>
              <a:t>3) Leggi i 20 progetti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70" name="Shape 23"/>
          <p:cNvSpPr/>
          <p:nvPr/>
        </p:nvSpPr>
        <p:spPr>
          <a:xfrm>
            <a:off x="0" y="502920"/>
            <a:ext cx="12191400" cy="58975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Shape 25"/>
          <p:cNvSpPr/>
          <p:nvPr/>
        </p:nvSpPr>
        <p:spPr>
          <a:xfrm>
            <a:off x="731520" y="1188720"/>
            <a:ext cx="5760360" cy="4754520"/>
          </a:xfrm>
          <a:prstGeom prst="roundRect">
            <a:avLst>
              <a:gd name="adj" fmla="val 16667"/>
            </a:avLst>
          </a:prstGeom>
          <a:solidFill>
            <a:srgbClr val="ffffff">
              <a:alpha val="65000"/>
            </a:srgbClr>
          </a:solidFill>
          <a:ln w="12700">
            <a:solidFill>
              <a:srgbClr val="ffffff">
                <a:alpha val="35000"/>
              </a:srgbClr>
            </a:solidFill>
            <a:round/>
          </a:ln>
          <a:effectLst>
            <a:outerShdw algn="bl" blurRad="50760" dir="2700000" dist="126770" kx="0" ky="0" rotWithShape="0" sx="100000" sy="100000">
              <a:srgbClr val="000000">
                <a:alpha val="1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72" name="Text 26"/>
          <p:cNvSpPr/>
          <p:nvPr/>
        </p:nvSpPr>
        <p:spPr>
          <a:xfrm>
            <a:off x="1097280" y="1508760"/>
            <a:ext cx="52117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145284"/>
                </a:solidFill>
                <a:latin typeface="Titillium Web"/>
                <a:ea typeface="Titillium Web"/>
              </a:rPr>
              <a:t>Nella sezione dedicata puoi:</a:t>
            </a:r>
            <a:endParaRPr b="0" lang="it-IT" sz="2200" spc="-1" strike="noStrike">
              <a:latin typeface="Arial"/>
            </a:endParaRPr>
          </a:p>
        </p:txBody>
      </p:sp>
      <p:sp>
        <p:nvSpPr>
          <p:cNvPr id="73" name="Text 27"/>
          <p:cNvSpPr/>
          <p:nvPr/>
        </p:nvSpPr>
        <p:spPr>
          <a:xfrm>
            <a:off x="1097280" y="2148840"/>
            <a:ext cx="5211720" cy="146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0b1f33"/>
                </a:solidFill>
                <a:latin typeface="Titillium Web"/>
                <a:ea typeface="Titillium Web"/>
              </a:rPr>
              <a:t>• </a:t>
            </a:r>
            <a:r>
              <a:rPr b="0" lang="en-US" sz="1600" spc="-1" strike="noStrike">
                <a:solidFill>
                  <a:srgbClr val="0b1f33"/>
                </a:solidFill>
                <a:latin typeface="Titillium Web"/>
                <a:ea typeface="Titillium Web"/>
              </a:rPr>
              <a:t>Consultare l’elenco dei 20 progetti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0b1f33"/>
                </a:solidFill>
                <a:latin typeface="Titillium Web"/>
                <a:ea typeface="Titillium Web"/>
              </a:rPr>
              <a:t>• </a:t>
            </a:r>
            <a:r>
              <a:rPr b="0" lang="en-US" sz="1600" spc="-1" strike="noStrike">
                <a:solidFill>
                  <a:srgbClr val="0b1f33"/>
                </a:solidFill>
                <a:latin typeface="Titillium Web"/>
                <a:ea typeface="Titillium Web"/>
              </a:rPr>
              <a:t>Aprire le schede e leggere i dettagli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0b1f33"/>
                </a:solidFill>
                <a:latin typeface="Titillium Web"/>
                <a:ea typeface="Titillium Web"/>
              </a:rPr>
              <a:t>• </a:t>
            </a:r>
            <a:r>
              <a:rPr b="0" lang="en-US" sz="1600" spc="-1" strike="noStrike">
                <a:solidFill>
                  <a:srgbClr val="0b1f33"/>
                </a:solidFill>
                <a:latin typeface="Titillium Web"/>
                <a:ea typeface="Titillium Web"/>
              </a:rPr>
              <a:t>Tornare indietro e confrontare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74" name="Shape 26"/>
          <p:cNvSpPr/>
          <p:nvPr/>
        </p:nvSpPr>
        <p:spPr>
          <a:xfrm>
            <a:off x="1097280" y="3977640"/>
            <a:ext cx="4937400" cy="1005480"/>
          </a:xfrm>
          <a:prstGeom prst="roundRect">
            <a:avLst>
              <a:gd name="adj" fmla="val 16667"/>
            </a:avLst>
          </a:prstGeom>
          <a:solidFill>
            <a:srgbClr val="e2f8de"/>
          </a:solidFill>
          <a:ln w="12700">
            <a:solidFill>
              <a:srgbClr val="3ca43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Text 28"/>
          <p:cNvSpPr/>
          <p:nvPr/>
        </p:nvSpPr>
        <p:spPr>
          <a:xfrm>
            <a:off x="1325880" y="4233600"/>
            <a:ext cx="457164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600" spc="-1" strike="noStrike">
                <a:solidFill>
                  <a:srgbClr val="3ca434"/>
                </a:solidFill>
                <a:latin typeface="Titillium Web"/>
                <a:ea typeface="Titillium Web"/>
              </a:rPr>
              <a:t>Consiglio: leggi più progetti prima di scegliere.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76" name="Shape 27"/>
          <p:cNvSpPr/>
          <p:nvPr/>
        </p:nvSpPr>
        <p:spPr>
          <a:xfrm>
            <a:off x="6858000" y="960120"/>
            <a:ext cx="4525920" cy="5303160"/>
          </a:xfrm>
          <a:prstGeom prst="roundRect">
            <a:avLst>
              <a:gd name="adj" fmla="val 16667"/>
            </a:avLst>
          </a:prstGeom>
          <a:solidFill>
            <a:srgbClr val="ffffff">
              <a:alpha val="65000"/>
            </a:srgbClr>
          </a:solidFill>
          <a:ln w="12700">
            <a:solidFill>
              <a:srgbClr val="ffffff">
                <a:alpha val="35000"/>
              </a:srgbClr>
            </a:solidFill>
            <a:round/>
          </a:ln>
          <a:effectLst>
            <a:outerShdw algn="bl" blurRad="50760" dir="2700000" dist="126770" kx="0" ky="0" rotWithShape="0" sx="100000" sy="100000">
              <a:srgbClr val="000000">
                <a:alpha val="1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77" name="Image 3" descr="/mnt/data/agrigento_screen2.png"/>
          <p:cNvPicPr/>
          <p:nvPr/>
        </p:nvPicPr>
        <p:blipFill>
          <a:blip r:embed="rId1"/>
          <a:stretch/>
        </p:blipFill>
        <p:spPr>
          <a:xfrm>
            <a:off x="8003160" y="1143000"/>
            <a:ext cx="2281320" cy="4937400"/>
          </a:xfrm>
          <a:prstGeom prst="rect">
            <a:avLst/>
          </a:prstGeom>
          <a:ln w="0">
            <a:noFill/>
          </a:ln>
        </p:spPr>
      </p:pic>
      <p:sp>
        <p:nvSpPr>
          <p:cNvPr id="78" name="Shape 28"/>
          <p:cNvSpPr/>
          <p:nvPr/>
        </p:nvSpPr>
        <p:spPr>
          <a:xfrm>
            <a:off x="0" y="6400800"/>
            <a:ext cx="12191400" cy="456840"/>
          </a:xfrm>
          <a:prstGeom prst="rect">
            <a:avLst/>
          </a:prstGeom>
          <a:solidFill>
            <a:srgbClr val="145284">
              <a:alpha val="88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Text 29"/>
          <p:cNvSpPr/>
          <p:nvPr/>
        </p:nvSpPr>
        <p:spPr>
          <a:xfrm>
            <a:off x="548640" y="6473880"/>
            <a:ext cx="1109412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ffffff"/>
                </a:solidFill>
                <a:latin typeface="Titillium Web"/>
                <a:ea typeface="Titillium Web"/>
              </a:rPr>
              <a:t>Hai sempre accesso ai progetti anche prima del voto.</a:t>
            </a:r>
            <a:endParaRPr b="0" lang="it-IT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0"/>
          <p:cNvSpPr/>
          <p:nvPr/>
        </p:nvSpPr>
        <p:spPr>
          <a:xfrm>
            <a:off x="0" y="0"/>
            <a:ext cx="12191400" cy="502560"/>
          </a:xfrm>
          <a:prstGeom prst="rect">
            <a:avLst/>
          </a:prstGeom>
          <a:solidFill>
            <a:srgbClr val="14528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Text 1"/>
          <p:cNvSpPr/>
          <p:nvPr/>
        </p:nvSpPr>
        <p:spPr>
          <a:xfrm>
            <a:off x="548640" y="109800"/>
            <a:ext cx="1109412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ffffff"/>
                </a:solidFill>
                <a:latin typeface="Titillium Web"/>
                <a:ea typeface="Titillium Web"/>
              </a:rPr>
              <a:t>Come partecipare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82" name="Shape 2"/>
          <p:cNvSpPr/>
          <p:nvPr/>
        </p:nvSpPr>
        <p:spPr>
          <a:xfrm>
            <a:off x="0" y="502920"/>
            <a:ext cx="12191400" cy="5897520"/>
          </a:xfrm>
          <a:prstGeom prst="rect">
            <a:avLst/>
          </a:prstGeom>
          <a:solidFill>
            <a:srgbClr val="f5fa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Text 3"/>
          <p:cNvSpPr/>
          <p:nvPr/>
        </p:nvSpPr>
        <p:spPr>
          <a:xfrm>
            <a:off x="731520" y="960120"/>
            <a:ext cx="731484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rgbClr val="145284"/>
                </a:solidFill>
                <a:latin typeface="Titillium Web"/>
                <a:ea typeface="Titillium Web"/>
              </a:rPr>
              <a:t>In 4 passaggi semplici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84" name="Shape 4"/>
          <p:cNvSpPr/>
          <p:nvPr/>
        </p:nvSpPr>
        <p:spPr>
          <a:xfrm>
            <a:off x="731520" y="1737360"/>
            <a:ext cx="2514240" cy="3565800"/>
          </a:xfrm>
          <a:prstGeom prst="roundRect">
            <a:avLst>
              <a:gd name="adj" fmla="val 16667"/>
            </a:avLst>
          </a:prstGeom>
          <a:solidFill>
            <a:srgbClr val="ffffff">
              <a:alpha val="65000"/>
            </a:srgbClr>
          </a:solidFill>
          <a:ln w="12700">
            <a:solidFill>
              <a:srgbClr val="ffffff">
                <a:alpha val="35000"/>
              </a:srgbClr>
            </a:solidFill>
            <a:round/>
          </a:ln>
          <a:effectLst>
            <a:outerShdw algn="bl" blurRad="50760" dir="2700000" dist="126770" kx="0" ky="0" rotWithShape="0" sx="100000" sy="100000">
              <a:srgbClr val="000000">
                <a:alpha val="1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85" name="Shape 5"/>
          <p:cNvSpPr/>
          <p:nvPr/>
        </p:nvSpPr>
        <p:spPr>
          <a:xfrm>
            <a:off x="960120" y="1965960"/>
            <a:ext cx="548280" cy="548280"/>
          </a:xfrm>
          <a:prstGeom prst="ellipse">
            <a:avLst/>
          </a:prstGeom>
          <a:solidFill>
            <a:srgbClr val="3ca434"/>
          </a:solidFill>
          <a:ln w="12700">
            <a:solidFill>
              <a:srgbClr val="3ca43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Text 6"/>
          <p:cNvSpPr/>
          <p:nvPr/>
        </p:nvSpPr>
        <p:spPr>
          <a:xfrm>
            <a:off x="960120" y="1965960"/>
            <a:ext cx="54828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ffffff"/>
                </a:solidFill>
                <a:latin typeface="Titillium Web"/>
                <a:ea typeface="Titillium Web"/>
              </a:rPr>
              <a:t>1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87" name="Text 7"/>
          <p:cNvSpPr/>
          <p:nvPr/>
        </p:nvSpPr>
        <p:spPr>
          <a:xfrm>
            <a:off x="914400" y="2651760"/>
            <a:ext cx="2148480" cy="10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600" spc="-1" strike="noStrike">
                <a:solidFill>
                  <a:srgbClr val="145284"/>
                </a:solidFill>
                <a:latin typeface="Titillium Web"/>
                <a:ea typeface="Titillium Web"/>
              </a:rPr>
              <a:t>Scarica / apri l’app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600" spc="-1" strike="noStrike">
                <a:solidFill>
                  <a:srgbClr val="145284"/>
                </a:solidFill>
                <a:latin typeface="Titillium Web"/>
                <a:ea typeface="Titillium Web"/>
              </a:rPr>
              <a:t>"Agrigento"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88" name="Text 8"/>
          <p:cNvSpPr/>
          <p:nvPr/>
        </p:nvSpPr>
        <p:spPr>
          <a:xfrm>
            <a:off x="914400" y="3794760"/>
            <a:ext cx="2148480" cy="10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b1f33"/>
                </a:solidFill>
                <a:latin typeface="Titillium Web"/>
                <a:ea typeface="Titillium Web"/>
              </a:rPr>
              <a:t>Se non l’hai già fatto, installala dallo store.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89" name="Shape 9"/>
          <p:cNvSpPr/>
          <p:nvPr/>
        </p:nvSpPr>
        <p:spPr>
          <a:xfrm>
            <a:off x="3429000" y="1737360"/>
            <a:ext cx="2514240" cy="3565800"/>
          </a:xfrm>
          <a:prstGeom prst="roundRect">
            <a:avLst>
              <a:gd name="adj" fmla="val 16667"/>
            </a:avLst>
          </a:prstGeom>
          <a:solidFill>
            <a:srgbClr val="ffffff">
              <a:alpha val="65000"/>
            </a:srgbClr>
          </a:solidFill>
          <a:ln w="12700">
            <a:solidFill>
              <a:srgbClr val="ffffff">
                <a:alpha val="35000"/>
              </a:srgbClr>
            </a:solidFill>
            <a:round/>
          </a:ln>
          <a:effectLst>
            <a:outerShdw algn="bl" blurRad="50760" dir="2700000" dist="126770" kx="0" ky="0" rotWithShape="0" sx="100000" sy="100000">
              <a:srgbClr val="000000">
                <a:alpha val="1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0" name="Shape 10"/>
          <p:cNvSpPr/>
          <p:nvPr/>
        </p:nvSpPr>
        <p:spPr>
          <a:xfrm>
            <a:off x="3657600" y="1965960"/>
            <a:ext cx="548280" cy="548280"/>
          </a:xfrm>
          <a:prstGeom prst="ellipse">
            <a:avLst/>
          </a:prstGeom>
          <a:solidFill>
            <a:srgbClr val="3ca434"/>
          </a:solidFill>
          <a:ln w="12700">
            <a:solidFill>
              <a:srgbClr val="3ca43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Text 11"/>
          <p:cNvSpPr/>
          <p:nvPr/>
        </p:nvSpPr>
        <p:spPr>
          <a:xfrm>
            <a:off x="3657600" y="1965960"/>
            <a:ext cx="54828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ffffff"/>
                </a:solidFill>
                <a:latin typeface="Titillium Web"/>
                <a:ea typeface="Titillium Web"/>
              </a:rPr>
              <a:t>2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92" name="Text 12"/>
          <p:cNvSpPr/>
          <p:nvPr/>
        </p:nvSpPr>
        <p:spPr>
          <a:xfrm>
            <a:off x="3611880" y="2651760"/>
            <a:ext cx="2148480" cy="10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600" spc="-1" strike="noStrike">
                <a:solidFill>
                  <a:srgbClr val="145284"/>
                </a:solidFill>
                <a:latin typeface="Titillium Web"/>
                <a:ea typeface="Titillium Web"/>
              </a:rPr>
              <a:t>Tocca il banner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600" spc="-1" strike="noStrike">
                <a:solidFill>
                  <a:srgbClr val="145284"/>
                </a:solidFill>
                <a:latin typeface="Titillium Web"/>
                <a:ea typeface="Titillium Web"/>
              </a:rPr>
              <a:t>in Home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93" name="Text 13"/>
          <p:cNvSpPr/>
          <p:nvPr/>
        </p:nvSpPr>
        <p:spPr>
          <a:xfrm>
            <a:off x="3611880" y="3794760"/>
            <a:ext cx="2148480" cy="10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b1f33"/>
                </a:solidFill>
                <a:latin typeface="Titillium Web"/>
                <a:ea typeface="Titillium Web"/>
              </a:rPr>
              <a:t>Entra nella sezione dedicata alla Democrazia Partecipata.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94" name="Shape 14"/>
          <p:cNvSpPr/>
          <p:nvPr/>
        </p:nvSpPr>
        <p:spPr>
          <a:xfrm>
            <a:off x="6126480" y="1737360"/>
            <a:ext cx="2514240" cy="3565800"/>
          </a:xfrm>
          <a:prstGeom prst="roundRect">
            <a:avLst>
              <a:gd name="adj" fmla="val 16667"/>
            </a:avLst>
          </a:prstGeom>
          <a:solidFill>
            <a:srgbClr val="ffffff">
              <a:alpha val="65000"/>
            </a:srgbClr>
          </a:solidFill>
          <a:ln w="12700">
            <a:solidFill>
              <a:srgbClr val="ffffff">
                <a:alpha val="35000"/>
              </a:srgbClr>
            </a:solidFill>
            <a:round/>
          </a:ln>
          <a:effectLst>
            <a:outerShdw algn="bl" blurRad="50760" dir="2700000" dist="126770" kx="0" ky="0" rotWithShape="0" sx="100000" sy="100000">
              <a:srgbClr val="000000">
                <a:alpha val="1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5" name="Shape 15"/>
          <p:cNvSpPr/>
          <p:nvPr/>
        </p:nvSpPr>
        <p:spPr>
          <a:xfrm>
            <a:off x="6355080" y="1965960"/>
            <a:ext cx="548280" cy="548280"/>
          </a:xfrm>
          <a:prstGeom prst="ellipse">
            <a:avLst/>
          </a:prstGeom>
          <a:solidFill>
            <a:srgbClr val="3ca434"/>
          </a:solidFill>
          <a:ln w="12700">
            <a:solidFill>
              <a:srgbClr val="3ca43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Text 16"/>
          <p:cNvSpPr/>
          <p:nvPr/>
        </p:nvSpPr>
        <p:spPr>
          <a:xfrm>
            <a:off x="6355080" y="1965960"/>
            <a:ext cx="54828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ffffff"/>
                </a:solidFill>
                <a:latin typeface="Titillium Web"/>
                <a:ea typeface="Titillium Web"/>
              </a:rPr>
              <a:t>3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97" name="Text 17"/>
          <p:cNvSpPr/>
          <p:nvPr/>
        </p:nvSpPr>
        <p:spPr>
          <a:xfrm>
            <a:off x="6309360" y="2651760"/>
            <a:ext cx="2148480" cy="10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600" spc="-1" strike="noStrike">
                <a:solidFill>
                  <a:srgbClr val="145284"/>
                </a:solidFill>
                <a:latin typeface="Titillium Web"/>
                <a:ea typeface="Titillium Web"/>
              </a:rPr>
              <a:t>Leggi i 20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600" spc="-1" strike="noStrike">
                <a:solidFill>
                  <a:srgbClr val="145284"/>
                </a:solidFill>
                <a:latin typeface="Titillium Web"/>
                <a:ea typeface="Titillium Web"/>
              </a:rPr>
              <a:t>progetti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98" name="Text 18"/>
          <p:cNvSpPr/>
          <p:nvPr/>
        </p:nvSpPr>
        <p:spPr>
          <a:xfrm>
            <a:off x="6309360" y="3794760"/>
            <a:ext cx="2148480" cy="10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b1f33"/>
                </a:solidFill>
                <a:latin typeface="Titillium Web"/>
                <a:ea typeface="Titillium Web"/>
              </a:rPr>
              <a:t>Consulta le schede prima di scegliere.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99" name="Shape 19"/>
          <p:cNvSpPr/>
          <p:nvPr/>
        </p:nvSpPr>
        <p:spPr>
          <a:xfrm>
            <a:off x="8823960" y="1737360"/>
            <a:ext cx="2514240" cy="3565800"/>
          </a:xfrm>
          <a:prstGeom prst="roundRect">
            <a:avLst>
              <a:gd name="adj" fmla="val 16667"/>
            </a:avLst>
          </a:prstGeom>
          <a:solidFill>
            <a:srgbClr val="ffffff">
              <a:alpha val="65000"/>
            </a:srgbClr>
          </a:solidFill>
          <a:ln w="12700">
            <a:solidFill>
              <a:srgbClr val="ffffff">
                <a:alpha val="35000"/>
              </a:srgbClr>
            </a:solidFill>
            <a:round/>
          </a:ln>
          <a:effectLst>
            <a:outerShdw algn="bl" blurRad="50760" dir="2700000" dist="126770" kx="0" ky="0" rotWithShape="0" sx="100000" sy="100000">
              <a:srgbClr val="000000">
                <a:alpha val="1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00" name="Shape 20"/>
          <p:cNvSpPr/>
          <p:nvPr/>
        </p:nvSpPr>
        <p:spPr>
          <a:xfrm>
            <a:off x="9052560" y="1965960"/>
            <a:ext cx="548280" cy="548280"/>
          </a:xfrm>
          <a:prstGeom prst="ellipse">
            <a:avLst/>
          </a:prstGeom>
          <a:solidFill>
            <a:srgbClr val="3ca434"/>
          </a:solidFill>
          <a:ln w="12700">
            <a:solidFill>
              <a:srgbClr val="3ca43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Text 21"/>
          <p:cNvSpPr/>
          <p:nvPr/>
        </p:nvSpPr>
        <p:spPr>
          <a:xfrm>
            <a:off x="9052560" y="1965960"/>
            <a:ext cx="54828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ffffff"/>
                </a:solidFill>
                <a:latin typeface="Titillium Web"/>
                <a:ea typeface="Titillium Web"/>
              </a:rPr>
              <a:t>4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02" name="Text 22"/>
          <p:cNvSpPr/>
          <p:nvPr/>
        </p:nvSpPr>
        <p:spPr>
          <a:xfrm>
            <a:off x="9006840" y="2651760"/>
            <a:ext cx="2148480" cy="10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600" spc="-1" strike="noStrike">
                <a:solidFill>
                  <a:srgbClr val="145284"/>
                </a:solidFill>
                <a:latin typeface="Titillium Web"/>
                <a:ea typeface="Titillium Web"/>
              </a:rPr>
              <a:t>Compila i dati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600" spc="-1" strike="noStrike">
                <a:solidFill>
                  <a:srgbClr val="145284"/>
                </a:solidFill>
                <a:latin typeface="Titillium Web"/>
                <a:ea typeface="Titillium Web"/>
              </a:rPr>
              <a:t>e vota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103" name="Text 23"/>
          <p:cNvSpPr/>
          <p:nvPr/>
        </p:nvSpPr>
        <p:spPr>
          <a:xfrm>
            <a:off x="9006840" y="3794760"/>
            <a:ext cx="2148480" cy="10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b1f33"/>
                </a:solidFill>
                <a:latin typeface="Titillium Web"/>
                <a:ea typeface="Titillium Web"/>
              </a:rPr>
              <a:t>Scegli il progetto preferito e invia.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104" name="Shape 24"/>
          <p:cNvSpPr/>
          <p:nvPr/>
        </p:nvSpPr>
        <p:spPr>
          <a:xfrm>
            <a:off x="0" y="6400800"/>
            <a:ext cx="12191400" cy="456840"/>
          </a:xfrm>
          <a:prstGeom prst="rect">
            <a:avLst/>
          </a:prstGeom>
          <a:solidFill>
            <a:srgbClr val="145284">
              <a:alpha val="88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Text 25"/>
          <p:cNvSpPr/>
          <p:nvPr/>
        </p:nvSpPr>
        <p:spPr>
          <a:xfrm>
            <a:off x="548640" y="6473880"/>
            <a:ext cx="1109412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ffffff"/>
                </a:solidFill>
                <a:latin typeface="Titillium Web"/>
                <a:ea typeface="Titillium Web"/>
              </a:rPr>
              <a:t>Suggerimento: tieni a portata di mano Codice Fiscale e indirizzo di residenza.</a:t>
            </a:r>
            <a:endParaRPr b="0" lang="it-IT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0"/>
          <p:cNvSpPr/>
          <p:nvPr/>
        </p:nvSpPr>
        <p:spPr>
          <a:xfrm>
            <a:off x="0" y="0"/>
            <a:ext cx="12191400" cy="502560"/>
          </a:xfrm>
          <a:prstGeom prst="rect">
            <a:avLst/>
          </a:prstGeom>
          <a:solidFill>
            <a:srgbClr val="14528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Text 1"/>
          <p:cNvSpPr/>
          <p:nvPr/>
        </p:nvSpPr>
        <p:spPr>
          <a:xfrm>
            <a:off x="548640" y="109800"/>
            <a:ext cx="1109412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ffffff"/>
                </a:solidFill>
                <a:latin typeface="Titillium Web"/>
                <a:ea typeface="Titillium Web"/>
              </a:rPr>
              <a:t>4) Vota il tuo progetto preferito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08" name="Shape 2"/>
          <p:cNvSpPr/>
          <p:nvPr/>
        </p:nvSpPr>
        <p:spPr>
          <a:xfrm>
            <a:off x="0" y="502920"/>
            <a:ext cx="12191400" cy="5897520"/>
          </a:xfrm>
          <a:prstGeom prst="rect">
            <a:avLst/>
          </a:prstGeom>
          <a:solidFill>
            <a:srgbClr val="f5fa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Shape 3"/>
          <p:cNvSpPr/>
          <p:nvPr/>
        </p:nvSpPr>
        <p:spPr>
          <a:xfrm>
            <a:off x="731520" y="1097280"/>
            <a:ext cx="6491880" cy="4845960"/>
          </a:xfrm>
          <a:prstGeom prst="roundRect">
            <a:avLst>
              <a:gd name="adj" fmla="val 16667"/>
            </a:avLst>
          </a:prstGeom>
          <a:solidFill>
            <a:srgbClr val="ffffff">
              <a:alpha val="65000"/>
            </a:srgbClr>
          </a:solidFill>
          <a:ln w="12700">
            <a:solidFill>
              <a:srgbClr val="ffffff">
                <a:alpha val="35000"/>
              </a:srgbClr>
            </a:solidFill>
            <a:round/>
          </a:ln>
          <a:effectLst>
            <a:outerShdw algn="bl" blurRad="50760" dir="2700000" dist="126770" kx="0" ky="0" rotWithShape="0" sx="100000" sy="100000">
              <a:srgbClr val="000000">
                <a:alpha val="1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10" name="Text 4"/>
          <p:cNvSpPr/>
          <p:nvPr/>
        </p:nvSpPr>
        <p:spPr>
          <a:xfrm>
            <a:off x="1097280" y="1417320"/>
            <a:ext cx="594324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145284"/>
                </a:solidFill>
                <a:latin typeface="Titillium Web"/>
                <a:ea typeface="Titillium Web"/>
              </a:rPr>
              <a:t>Nel sistema di votazione:</a:t>
            </a:r>
            <a:endParaRPr b="0" lang="it-IT" sz="2200" spc="-1" strike="noStrike">
              <a:latin typeface="Arial"/>
            </a:endParaRPr>
          </a:p>
        </p:txBody>
      </p:sp>
      <p:sp>
        <p:nvSpPr>
          <p:cNvPr id="111" name="Text 5"/>
          <p:cNvSpPr/>
          <p:nvPr/>
        </p:nvSpPr>
        <p:spPr>
          <a:xfrm>
            <a:off x="1097280" y="2011680"/>
            <a:ext cx="6034680" cy="32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0b1f33"/>
                </a:solidFill>
                <a:latin typeface="Titillium Web"/>
                <a:ea typeface="Titillium Web"/>
              </a:rPr>
              <a:t>1) Inserisci i tuoi dati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0b1f33"/>
                </a:solidFill>
                <a:latin typeface="Titillium Web"/>
                <a:ea typeface="Titillium Web"/>
              </a:rPr>
              <a:t>   • </a:t>
            </a:r>
            <a:r>
              <a:rPr b="0" lang="en-US" sz="1600" spc="-1" strike="noStrike">
                <a:solidFill>
                  <a:srgbClr val="0b1f33"/>
                </a:solidFill>
                <a:latin typeface="Titillium Web"/>
                <a:ea typeface="Titillium Web"/>
              </a:rPr>
              <a:t>Nome e Cognome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0b1f33"/>
                </a:solidFill>
                <a:latin typeface="Titillium Web"/>
                <a:ea typeface="Titillium Web"/>
              </a:rPr>
              <a:t>   • </a:t>
            </a:r>
            <a:r>
              <a:rPr b="0" lang="en-US" sz="1600" spc="-1" strike="noStrike">
                <a:solidFill>
                  <a:srgbClr val="0b1f33"/>
                </a:solidFill>
                <a:latin typeface="Titillium Web"/>
                <a:ea typeface="Titillium Web"/>
              </a:rPr>
              <a:t>Codice Fiscale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0b1f33"/>
                </a:solidFill>
                <a:latin typeface="Titillium Web"/>
                <a:ea typeface="Titillium Web"/>
              </a:rPr>
              <a:t>   • </a:t>
            </a:r>
            <a:r>
              <a:rPr b="0" lang="en-US" sz="1600" spc="-1" strike="noStrike">
                <a:solidFill>
                  <a:srgbClr val="0b1f33"/>
                </a:solidFill>
                <a:latin typeface="Titillium Web"/>
                <a:ea typeface="Titillium Web"/>
              </a:rPr>
              <a:t>Indirizzo di residenza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endParaRPr b="0" lang="it-IT" sz="16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0b1f33"/>
                </a:solidFill>
                <a:latin typeface="Titillium Web"/>
                <a:ea typeface="Titillium Web"/>
              </a:rPr>
              <a:t>2) Seleziona il progetto preferito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endParaRPr b="0" lang="it-IT" sz="16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0b1f33"/>
                </a:solidFill>
                <a:latin typeface="Titillium Web"/>
                <a:ea typeface="Titillium Web"/>
              </a:rPr>
              <a:t>3) Premi “Invia” per registrare la preferenza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112" name="Shape 6"/>
          <p:cNvSpPr/>
          <p:nvPr/>
        </p:nvSpPr>
        <p:spPr>
          <a:xfrm>
            <a:off x="1097280" y="5166360"/>
            <a:ext cx="6034680" cy="685440"/>
          </a:xfrm>
          <a:prstGeom prst="roundRect">
            <a:avLst>
              <a:gd name="adj" fmla="val 16667"/>
            </a:avLst>
          </a:prstGeom>
          <a:solidFill>
            <a:srgbClr val="3ca434"/>
          </a:solidFill>
          <a:ln w="12700">
            <a:solidFill>
              <a:srgbClr val="3ca43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Text 7"/>
          <p:cNvSpPr/>
          <p:nvPr/>
        </p:nvSpPr>
        <p:spPr>
          <a:xfrm>
            <a:off x="1097280" y="5321880"/>
            <a:ext cx="603468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ffffff"/>
                </a:solidFill>
                <a:latin typeface="Titillium Web"/>
                <a:ea typeface="Titillium Web"/>
              </a:rPr>
              <a:t>✅ </a:t>
            </a:r>
            <a:r>
              <a:rPr b="1" lang="en-US" sz="1800" spc="-1" strike="noStrike">
                <a:solidFill>
                  <a:srgbClr val="ffffff"/>
                </a:solidFill>
                <a:latin typeface="Titillium Web"/>
                <a:ea typeface="Titillium Web"/>
              </a:rPr>
              <a:t>Compila • Scegli • Invia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14" name="Shape 8"/>
          <p:cNvSpPr/>
          <p:nvPr/>
        </p:nvSpPr>
        <p:spPr>
          <a:xfrm>
            <a:off x="7543800" y="960120"/>
            <a:ext cx="3885840" cy="5303160"/>
          </a:xfrm>
          <a:prstGeom prst="roundRect">
            <a:avLst>
              <a:gd name="adj" fmla="val 16667"/>
            </a:avLst>
          </a:prstGeom>
          <a:solidFill>
            <a:srgbClr val="ffffff">
              <a:alpha val="65000"/>
            </a:srgbClr>
          </a:solidFill>
          <a:ln w="12700">
            <a:solidFill>
              <a:srgbClr val="ffffff">
                <a:alpha val="35000"/>
              </a:srgbClr>
            </a:solidFill>
            <a:round/>
          </a:ln>
          <a:effectLst>
            <a:outerShdw algn="bl" blurRad="50760" dir="2700000" dist="126770" kx="0" ky="0" rotWithShape="0" sx="100000" sy="100000">
              <a:srgbClr val="000000">
                <a:alpha val="1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115" name="Image 0" descr="/mnt/data/agrigento_screen1.png"/>
          <p:cNvPicPr/>
          <p:nvPr/>
        </p:nvPicPr>
        <p:blipFill>
          <a:blip r:embed="rId1"/>
          <a:stretch/>
        </p:blipFill>
        <p:spPr>
          <a:xfrm>
            <a:off x="8937720" y="1143000"/>
            <a:ext cx="1098000" cy="2377080"/>
          </a:xfrm>
          <a:prstGeom prst="rect">
            <a:avLst/>
          </a:prstGeom>
          <a:ln w="0">
            <a:noFill/>
          </a:ln>
        </p:spPr>
      </p:pic>
      <p:pic>
        <p:nvPicPr>
          <p:cNvPr id="116" name="Image 1" descr="/mnt/data/agrigento_screen2.png"/>
          <p:cNvPicPr/>
          <p:nvPr/>
        </p:nvPicPr>
        <p:blipFill>
          <a:blip r:embed="rId2"/>
          <a:stretch/>
        </p:blipFill>
        <p:spPr>
          <a:xfrm>
            <a:off x="8895240" y="3566160"/>
            <a:ext cx="1182600" cy="2559960"/>
          </a:xfrm>
          <a:prstGeom prst="rect">
            <a:avLst/>
          </a:prstGeom>
          <a:ln w="0">
            <a:noFill/>
          </a:ln>
        </p:spPr>
      </p:pic>
      <p:sp>
        <p:nvSpPr>
          <p:cNvPr id="117" name="Shape 9"/>
          <p:cNvSpPr/>
          <p:nvPr/>
        </p:nvSpPr>
        <p:spPr>
          <a:xfrm>
            <a:off x="0" y="6400800"/>
            <a:ext cx="12191400" cy="456840"/>
          </a:xfrm>
          <a:prstGeom prst="rect">
            <a:avLst/>
          </a:prstGeom>
          <a:solidFill>
            <a:srgbClr val="145284">
              <a:alpha val="88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Text 10"/>
          <p:cNvSpPr/>
          <p:nvPr/>
        </p:nvSpPr>
        <p:spPr>
          <a:xfrm>
            <a:off x="548640" y="6473880"/>
            <a:ext cx="1109412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ffffff"/>
                </a:solidFill>
                <a:latin typeface="Titillium Web"/>
                <a:ea typeface="Titillium Web"/>
              </a:rPr>
              <a:t>La preferenza viene inviata direttamente dall’app ufficiale Agrigento.</a:t>
            </a:r>
            <a:endParaRPr b="0" lang="it-IT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 0" descr="/mnt/data/agrigento_512.jpg"/>
          <p:cNvPicPr/>
          <p:nvPr/>
        </p:nvPicPr>
        <p:blipFill>
          <a:blip r:embed="rId1"/>
          <a:srcRect l="0" t="21869" r="0" b="21869"/>
          <a:stretch/>
        </p:blipFill>
        <p:spPr>
          <a:xfrm>
            <a:off x="0" y="0"/>
            <a:ext cx="12191400" cy="6857640"/>
          </a:xfrm>
          <a:prstGeom prst="rect">
            <a:avLst/>
          </a:prstGeom>
          <a:ln w="0">
            <a:noFill/>
          </a:ln>
        </p:spPr>
      </p:pic>
      <p:sp>
        <p:nvSpPr>
          <p:cNvPr id="120" name="Shape 0"/>
          <p:cNvSpPr/>
          <p:nvPr/>
        </p:nvSpPr>
        <p:spPr>
          <a:xfrm>
            <a:off x="0" y="0"/>
            <a:ext cx="12191400" cy="6857640"/>
          </a:xfrm>
          <a:prstGeom prst="rect">
            <a:avLst/>
          </a:prstGeom>
          <a:solidFill>
            <a:srgbClr val="0b1f33">
              <a:alpha val="4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Shape 1"/>
          <p:cNvSpPr/>
          <p:nvPr/>
        </p:nvSpPr>
        <p:spPr>
          <a:xfrm>
            <a:off x="1005840" y="1828800"/>
            <a:ext cx="10149480" cy="3108600"/>
          </a:xfrm>
          <a:prstGeom prst="roundRect">
            <a:avLst>
              <a:gd name="adj" fmla="val 16667"/>
            </a:avLst>
          </a:prstGeom>
          <a:solidFill>
            <a:srgbClr val="ffffff">
              <a:alpha val="65000"/>
            </a:srgbClr>
          </a:solidFill>
          <a:ln w="12700">
            <a:solidFill>
              <a:srgbClr val="ffffff">
                <a:alpha val="35000"/>
              </a:srgbClr>
            </a:solidFill>
            <a:round/>
          </a:ln>
          <a:effectLst>
            <a:outerShdw algn="bl" blurRad="50760" dir="2700000" dist="126770" kx="0" ky="0" rotWithShape="0" sx="100000" sy="100000">
              <a:srgbClr val="000000">
                <a:alpha val="1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22" name="Text 2"/>
          <p:cNvSpPr/>
          <p:nvPr/>
        </p:nvSpPr>
        <p:spPr>
          <a:xfrm>
            <a:off x="1371600" y="2148840"/>
            <a:ext cx="9417960" cy="7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000" spc="-1" strike="noStrike">
                <a:solidFill>
                  <a:srgbClr val="145284"/>
                </a:solidFill>
                <a:latin typeface="Titillium Web"/>
                <a:ea typeface="Titillium Web"/>
              </a:rPr>
              <a:t>Grazie per la tua partecipazione!</a:t>
            </a:r>
            <a:endParaRPr b="0" lang="it-IT" sz="4000" spc="-1" strike="noStrike">
              <a:latin typeface="Arial"/>
            </a:endParaRPr>
          </a:p>
        </p:txBody>
      </p:sp>
      <p:sp>
        <p:nvSpPr>
          <p:cNvPr id="123" name="Text 3"/>
          <p:cNvSpPr/>
          <p:nvPr/>
        </p:nvSpPr>
        <p:spPr>
          <a:xfrm>
            <a:off x="1371600" y="2971800"/>
            <a:ext cx="941796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Titillium Web"/>
                <a:ea typeface="Titillium Web"/>
              </a:rPr>
              <a:t>Il tuo voto contribuisce a scegliere i progetti per la città.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24" name="Shape 4"/>
          <p:cNvSpPr/>
          <p:nvPr/>
        </p:nvSpPr>
        <p:spPr>
          <a:xfrm>
            <a:off x="4297680" y="3703320"/>
            <a:ext cx="3565800" cy="731160"/>
          </a:xfrm>
          <a:prstGeom prst="roundRect">
            <a:avLst>
              <a:gd name="adj" fmla="val 16667"/>
            </a:avLst>
          </a:prstGeom>
          <a:solidFill>
            <a:srgbClr val="3ca434"/>
          </a:solidFill>
          <a:ln w="12700">
            <a:solidFill>
              <a:srgbClr val="3ca43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Text 5"/>
          <p:cNvSpPr/>
          <p:nvPr/>
        </p:nvSpPr>
        <p:spPr>
          <a:xfrm>
            <a:off x="4297680" y="3886200"/>
            <a:ext cx="35658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ffffff"/>
                </a:solidFill>
                <a:latin typeface="Titillium Web"/>
                <a:ea typeface="Titillium Web"/>
              </a:rPr>
              <a:t>Apri l’app e vota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26" name="Shape 6"/>
          <p:cNvSpPr/>
          <p:nvPr/>
        </p:nvSpPr>
        <p:spPr>
          <a:xfrm>
            <a:off x="0" y="6400800"/>
            <a:ext cx="12191400" cy="456840"/>
          </a:xfrm>
          <a:prstGeom prst="rect">
            <a:avLst/>
          </a:prstGeom>
          <a:solidFill>
            <a:srgbClr val="145284">
              <a:alpha val="88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Text 7"/>
          <p:cNvSpPr/>
          <p:nvPr/>
        </p:nvSpPr>
        <p:spPr>
          <a:xfrm>
            <a:off x="548640" y="6473880"/>
            <a:ext cx="1109412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ffffff"/>
                </a:solidFill>
                <a:latin typeface="Titillium Web"/>
                <a:ea typeface="Titillium Web"/>
              </a:rPr>
              <a:t>Comune di Agrigento • Democrazia Partecipata</a:t>
            </a:r>
            <a:endParaRPr b="0" lang="it-IT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Application>LibreOffice/7.3.2.2$Windows_X86_64 LibreOffice_project/49f2b1bff42cfccbd8f788c8dc32c1c309559be0</Application>
  <AppVersion>15.0000</AppVersion>
  <Words>0</Words>
  <Paragraphs>0</Paragraphs>
  <Company>Comune di Agrigento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2025-12-22T15:35:41Z</dcterms:created>
  <dc:creator>Comune.Digital</dc:creator>
  <dc:description/>
  <dc:language>it-IT</dc:language>
  <cp:lastModifiedBy/>
  <dcterms:modified xsi:type="dcterms:W3CDTF">2025-12-22T16:42:29Z</dcterms:modified>
  <cp:revision>2</cp:revision>
  <dc:subject>Democrazia Partecipata - Votazione su App</dc:subject>
  <dc:title>Democrazia Partecipata - Agrigento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7</vt:i4>
  </property>
  <property fmtid="{D5CDD505-2E9C-101B-9397-08002B2CF9AE}" pid="3" name="PresentationFormat">
    <vt:lpwstr>On-screen Show (16:9)</vt:lpwstr>
  </property>
  <property fmtid="{D5CDD505-2E9C-101B-9397-08002B2CF9AE}" pid="4" name="Slides">
    <vt:i4>7</vt:i4>
  </property>
</Properties>
</file>